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714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90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5217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333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2163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442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776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610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496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22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372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741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94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94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937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791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65E3F-1FFE-494D-A9C2-F1B464DD6CDC}" type="datetimeFigureOut">
              <a:rPr lang="zh-CN" altLang="en-US" smtClean="0"/>
              <a:t>2022/12/29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1DAE572-AC41-4937-BBDA-81F63EEB9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459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07891" y="1001246"/>
            <a:ext cx="7766936" cy="1646302"/>
          </a:xfrm>
        </p:spPr>
        <p:txBody>
          <a:bodyPr/>
          <a:lstStyle/>
          <a:p>
            <a:pPr algn="ctr"/>
            <a:r>
              <a:rPr lang="zh-CN" altLang="en-US" dirty="0"/>
              <a:t>课题名称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38753" y="4087046"/>
            <a:ext cx="6088790" cy="1725278"/>
          </a:xfrm>
        </p:spPr>
        <p:txBody>
          <a:bodyPr>
            <a:normAutofit fontScale="47500" lnSpcReduction="20000"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sz="8000" dirty="0" smtClean="0"/>
              <a:t>科室   申请人    </a:t>
            </a:r>
            <a:endParaRPr lang="en-US" altLang="zh-CN" sz="8000" dirty="0" smtClean="0"/>
          </a:p>
          <a:p>
            <a:r>
              <a:rPr lang="zh-CN" altLang="en-US" sz="8000" dirty="0" smtClean="0"/>
              <a:t>时间</a:t>
            </a:r>
            <a:endParaRPr lang="zh-CN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63406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基金</a:t>
            </a:r>
            <a:r>
              <a:rPr lang="zh-CN" altLang="en-US" smtClean="0"/>
              <a:t>项目名称</a:t>
            </a:r>
            <a:endParaRPr lang="en-US" altLang="zh-CN" dirty="0" smtClean="0"/>
          </a:p>
          <a:p>
            <a:r>
              <a:rPr lang="zh-CN" altLang="en-US" dirty="0" smtClean="0"/>
              <a:t>研究背景</a:t>
            </a:r>
            <a:endParaRPr lang="en-US" altLang="zh-CN" dirty="0" smtClean="0"/>
          </a:p>
          <a:p>
            <a:r>
              <a:rPr lang="zh-CN" altLang="en-US" dirty="0" smtClean="0"/>
              <a:t>动物实验计划</a:t>
            </a:r>
            <a:endParaRPr lang="en-US" altLang="zh-CN" dirty="0" smtClean="0"/>
          </a:p>
          <a:p>
            <a:r>
              <a:rPr lang="en-US" altLang="zh-CN" dirty="0" smtClean="0"/>
              <a:t>a </a:t>
            </a:r>
            <a:r>
              <a:rPr lang="zh-CN" altLang="en-US" dirty="0" smtClean="0"/>
              <a:t>使用动物的理由</a:t>
            </a:r>
            <a:endParaRPr lang="en-US" altLang="zh-CN" dirty="0" smtClean="0"/>
          </a:p>
          <a:p>
            <a:r>
              <a:rPr lang="en-US" altLang="zh-CN" dirty="0" smtClean="0"/>
              <a:t>b </a:t>
            </a:r>
            <a:r>
              <a:rPr lang="zh-CN" altLang="en-US" dirty="0" smtClean="0"/>
              <a:t>动物分组情况及理由</a:t>
            </a:r>
            <a:endParaRPr lang="en-US" altLang="zh-CN" dirty="0" smtClean="0"/>
          </a:p>
          <a:p>
            <a:r>
              <a:rPr lang="en-US" altLang="zh-CN" dirty="0" smtClean="0"/>
              <a:t>c </a:t>
            </a:r>
            <a:r>
              <a:rPr lang="zh-CN" altLang="en-US" dirty="0" smtClean="0"/>
              <a:t>动物实验操作或手术计划（术前准备，手术及术后护理）</a:t>
            </a:r>
            <a:endParaRPr lang="en-US" altLang="zh-CN" dirty="0" smtClean="0"/>
          </a:p>
          <a:p>
            <a:r>
              <a:rPr lang="en-US" altLang="zh-CN" dirty="0" smtClean="0"/>
              <a:t>d </a:t>
            </a:r>
            <a:r>
              <a:rPr lang="zh-CN" altLang="en-US" dirty="0" smtClean="0"/>
              <a:t>安乐死方法及取材安排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2361266"/>
      </p:ext>
    </p:extLst>
  </p:cSld>
  <p:clrMapOvr>
    <a:masterClrMapping/>
  </p:clrMapOvr>
</p:sld>
</file>

<file path=ppt/theme/theme1.xml><?xml version="1.0" encoding="utf-8"?>
<a:theme xmlns:a="http://schemas.openxmlformats.org/drawingml/2006/main" name="平面">
  <a:themeElements>
    <a:clrScheme name="平面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平面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面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</TotalTime>
  <Words>49</Words>
  <Application>Microsoft Office PowerPoint</Application>
  <PresentationFormat>宽屏</PresentationFormat>
  <Paragraphs>13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方正姚体</vt:lpstr>
      <vt:lpstr>华文新魏</vt:lpstr>
      <vt:lpstr>Arial</vt:lpstr>
      <vt:lpstr>Trebuchet MS</vt:lpstr>
      <vt:lpstr>Wingdings 3</vt:lpstr>
      <vt:lpstr>平面</vt:lpstr>
      <vt:lpstr>课题名称</vt:lpstr>
      <vt:lpstr>目录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课题名称</dc:title>
  <dc:creator>micro ct</dc:creator>
  <cp:lastModifiedBy>micro ct</cp:lastModifiedBy>
  <cp:revision>4</cp:revision>
  <dcterms:created xsi:type="dcterms:W3CDTF">2022-12-05T01:27:54Z</dcterms:created>
  <dcterms:modified xsi:type="dcterms:W3CDTF">2022-12-29T09:43:10Z</dcterms:modified>
</cp:coreProperties>
</file>